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81" r:id="rId22"/>
    <p:sldId id="287" r:id="rId23"/>
    <p:sldId id="284" r:id="rId24"/>
    <p:sldId id="290" r:id="rId25"/>
    <p:sldId id="291" r:id="rId26"/>
    <p:sldId id="292" r:id="rId27"/>
    <p:sldId id="293" r:id="rId28"/>
    <p:sldId id="294" r:id="rId29"/>
    <p:sldId id="295" r:id="rId30"/>
    <p:sldId id="276" r:id="rId31"/>
    <p:sldId id="277" r:id="rId32"/>
    <p:sldId id="278" r:id="rId33"/>
    <p:sldId id="285" r:id="rId34"/>
    <p:sldId id="279" r:id="rId35"/>
    <p:sldId id="280" r:id="rId36"/>
    <p:sldId id="282" r:id="rId37"/>
    <p:sldId id="283" r:id="rId38"/>
    <p:sldId id="288" r:id="rId39"/>
    <p:sldId id="289" r:id="rId40"/>
    <p:sldId id="286" r:id="rId41"/>
    <p:sldId id="267" r:id="rId4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EAA3B-6455-410B-BA3B-D68BAE9EAB98}" v="20" dt="2023-02-24T19:54:11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ktorman, Felix" userId="ab25b430-156b-4920-bece-07b617cf31e5" providerId="ADAL" clId="{66FEAA3B-6455-410B-BA3B-D68BAE9EAB98}"/>
    <pc:docChg chg="undo custSel addSld delSld modSld">
      <pc:chgData name="Doktorman, Felix" userId="ab25b430-156b-4920-bece-07b617cf31e5" providerId="ADAL" clId="{66FEAA3B-6455-410B-BA3B-D68BAE9EAB98}" dt="2023-02-24T19:54:48.914" v="1027" actId="14100"/>
      <pc:docMkLst>
        <pc:docMk/>
      </pc:docMkLst>
      <pc:sldChg chg="modSp mod modShow">
        <pc:chgData name="Doktorman, Felix" userId="ab25b430-156b-4920-bece-07b617cf31e5" providerId="ADAL" clId="{66FEAA3B-6455-410B-BA3B-D68BAE9EAB98}" dt="2023-02-24T18:43:36.725" v="942" actId="729"/>
        <pc:sldMkLst>
          <pc:docMk/>
          <pc:sldMk cId="2822045292" sldId="267"/>
        </pc:sldMkLst>
        <pc:spChg chg="mod">
          <ac:chgData name="Doktorman, Felix" userId="ab25b430-156b-4920-bece-07b617cf31e5" providerId="ADAL" clId="{66FEAA3B-6455-410B-BA3B-D68BAE9EAB98}" dt="2023-02-23T13:34:25.418" v="896" actId="14100"/>
          <ac:spMkLst>
            <pc:docMk/>
            <pc:sldMk cId="2822045292" sldId="267"/>
            <ac:spMk id="3" creationId="{CF2A545F-C5D1-4B6D-AFA6-C32BEB5A2F0A}"/>
          </ac:spMkLst>
        </pc:spChg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41155344" sldId="269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727821806" sldId="271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306365228" sldId="272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1476582539" sldId="273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32886675" sldId="274"/>
        </pc:sldMkLst>
      </pc:sldChg>
      <pc:sldChg chg="del">
        <pc:chgData name="Doktorman, Felix" userId="ab25b430-156b-4920-bece-07b617cf31e5" providerId="ADAL" clId="{66FEAA3B-6455-410B-BA3B-D68BAE9EAB98}" dt="2023-02-23T13:33:53.292" v="892" actId="2696"/>
        <pc:sldMkLst>
          <pc:docMk/>
          <pc:sldMk cId="4145221143" sldId="275"/>
        </pc:sldMkLst>
      </pc:sldChg>
      <pc:sldChg chg="addSp delSp modSp mod">
        <pc:chgData name="Doktorman, Felix" userId="ab25b430-156b-4920-bece-07b617cf31e5" providerId="ADAL" clId="{66FEAA3B-6455-410B-BA3B-D68BAE9EAB98}" dt="2023-02-24T19:53:02.168" v="1017" actId="14100"/>
        <pc:sldMkLst>
          <pc:docMk/>
          <pc:sldMk cId="3879116900" sldId="296"/>
        </pc:sldMkLst>
        <pc:spChg chg="mod">
          <ac:chgData name="Doktorman, Felix" userId="ab25b430-156b-4920-bece-07b617cf31e5" providerId="ADAL" clId="{66FEAA3B-6455-410B-BA3B-D68BAE9EAB98}" dt="2023-02-24T19:52:58.129" v="1016" actId="14100"/>
          <ac:spMkLst>
            <pc:docMk/>
            <pc:sldMk cId="3879116900" sldId="296"/>
            <ac:spMk id="4" creationId="{4409D477-CF7B-97B3-F28E-E106F12254C6}"/>
          </ac:spMkLst>
        </pc:spChg>
        <pc:spChg chg="mod">
          <ac:chgData name="Doktorman, Felix" userId="ab25b430-156b-4920-bece-07b617cf31e5" providerId="ADAL" clId="{66FEAA3B-6455-410B-BA3B-D68BAE9EAB98}" dt="2023-02-23T12:58:38.112" v="316" actId="14100"/>
          <ac:spMkLst>
            <pc:docMk/>
            <pc:sldMk cId="3879116900" sldId="296"/>
            <ac:spMk id="9" creationId="{FADB523D-C93C-9234-39A1-C56357F4D07F}"/>
          </ac:spMkLst>
        </pc:spChg>
        <pc:picChg chg="mod">
          <ac:chgData name="Doktorman, Felix" userId="ab25b430-156b-4920-bece-07b617cf31e5" providerId="ADAL" clId="{66FEAA3B-6455-410B-BA3B-D68BAE9EAB98}" dt="2023-02-24T19:53:02.168" v="1017" actId="14100"/>
          <ac:picMkLst>
            <pc:docMk/>
            <pc:sldMk cId="3879116900" sldId="296"/>
            <ac:picMk id="7" creationId="{71FCB366-74BE-42CE-7E0F-30EE3CB90BEB}"/>
          </ac:picMkLst>
        </pc:picChg>
        <pc:picChg chg="add del mod">
          <ac:chgData name="Doktorman, Felix" userId="ab25b430-156b-4920-bece-07b617cf31e5" providerId="ADAL" clId="{66FEAA3B-6455-410B-BA3B-D68BAE9EAB98}" dt="2023-02-23T12:54:18.751" v="193" actId="21"/>
          <ac:picMkLst>
            <pc:docMk/>
            <pc:sldMk cId="3879116900" sldId="296"/>
            <ac:picMk id="11" creationId="{189833CE-E17C-8859-7555-4CC04BE29408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5:54.259" v="898" actId="14100"/>
        <pc:sldMkLst>
          <pc:docMk/>
          <pc:sldMk cId="1682262691" sldId="297"/>
        </pc:sldMkLst>
        <pc:spChg chg="mod">
          <ac:chgData name="Doktorman, Felix" userId="ab25b430-156b-4920-bece-07b617cf31e5" providerId="ADAL" clId="{66FEAA3B-6455-410B-BA3B-D68BAE9EAB98}" dt="2023-02-23T12:51:00.447" v="31" actId="27636"/>
          <ac:spMkLst>
            <pc:docMk/>
            <pc:sldMk cId="1682262691" sldId="297"/>
            <ac:spMk id="2" creationId="{E567397A-0504-F9B2-916D-CF65AA4A0053}"/>
          </ac:spMkLst>
        </pc:spChg>
        <pc:spChg chg="del">
          <ac:chgData name="Doktorman, Felix" userId="ab25b430-156b-4920-bece-07b617cf31e5" providerId="ADAL" clId="{66FEAA3B-6455-410B-BA3B-D68BAE9EAB98}" dt="2023-02-23T12:50:39.173" v="14" actId="22"/>
          <ac:spMkLst>
            <pc:docMk/>
            <pc:sldMk cId="1682262691" sldId="297"/>
            <ac:spMk id="3" creationId="{209FB569-D712-8631-D648-DBE1A4DE46C6}"/>
          </ac:spMkLst>
        </pc:spChg>
        <pc:spChg chg="add mod">
          <ac:chgData name="Doktorman, Felix" userId="ab25b430-156b-4920-bece-07b617cf31e5" providerId="ADAL" clId="{66FEAA3B-6455-410B-BA3B-D68BAE9EAB98}" dt="2023-02-23T12:51:35.816" v="110" actId="33524"/>
          <ac:spMkLst>
            <pc:docMk/>
            <pc:sldMk cId="1682262691" sldId="297"/>
            <ac:spMk id="6" creationId="{FDC0F166-30BB-6521-A2CB-893BA0FCEE85}"/>
          </ac:spMkLst>
        </pc:spChg>
        <pc:spChg chg="add del mod">
          <ac:chgData name="Doktorman, Felix" userId="ab25b430-156b-4920-bece-07b617cf31e5" providerId="ADAL" clId="{66FEAA3B-6455-410B-BA3B-D68BAE9EAB98}" dt="2023-02-23T12:53:00.270" v="146" actId="22"/>
          <ac:spMkLst>
            <pc:docMk/>
            <pc:sldMk cId="1682262691" sldId="297"/>
            <ac:spMk id="8" creationId="{8EA15129-7083-8B21-573E-AF79C81EF363}"/>
          </ac:spMkLst>
        </pc:spChg>
        <pc:picChg chg="add del mod ord">
          <ac:chgData name="Doktorman, Felix" userId="ab25b430-156b-4920-bece-07b617cf31e5" providerId="ADAL" clId="{66FEAA3B-6455-410B-BA3B-D68BAE9EAB98}" dt="2023-02-23T12:52:43.720" v="145" actId="478"/>
          <ac:picMkLst>
            <pc:docMk/>
            <pc:sldMk cId="1682262691" sldId="297"/>
            <ac:picMk id="5" creationId="{32ED44DB-7E87-40AC-B61A-0D67DE26D22D}"/>
          </ac:picMkLst>
        </pc:picChg>
        <pc:picChg chg="add mod ord">
          <ac:chgData name="Doktorman, Felix" userId="ab25b430-156b-4920-bece-07b617cf31e5" providerId="ADAL" clId="{66FEAA3B-6455-410B-BA3B-D68BAE9EAB98}" dt="2023-02-23T13:35:54.259" v="898" actId="14100"/>
          <ac:picMkLst>
            <pc:docMk/>
            <pc:sldMk cId="1682262691" sldId="297"/>
            <ac:picMk id="10" creationId="{E768910D-9F03-7B0E-650A-AF42DFA31916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40:31.046" v="932" actId="1076"/>
        <pc:sldMkLst>
          <pc:docMk/>
          <pc:sldMk cId="3056371329" sldId="298"/>
        </pc:sldMkLst>
        <pc:spChg chg="mod">
          <ac:chgData name="Doktorman, Felix" userId="ab25b430-156b-4920-bece-07b617cf31e5" providerId="ADAL" clId="{66FEAA3B-6455-410B-BA3B-D68BAE9EAB98}" dt="2023-02-23T12:54:11.103" v="190" actId="1076"/>
          <ac:spMkLst>
            <pc:docMk/>
            <pc:sldMk cId="3056371329" sldId="298"/>
            <ac:spMk id="2" creationId="{B2A8C75D-00B6-0A6A-4BFD-396A0E6C845A}"/>
          </ac:spMkLst>
        </pc:spChg>
        <pc:spChg chg="del">
          <ac:chgData name="Doktorman, Felix" userId="ab25b430-156b-4920-bece-07b617cf31e5" providerId="ADAL" clId="{66FEAA3B-6455-410B-BA3B-D68BAE9EAB98}" dt="2023-02-23T12:53:45.665" v="150" actId="22"/>
          <ac:spMkLst>
            <pc:docMk/>
            <pc:sldMk cId="3056371329" sldId="298"/>
            <ac:spMk id="3" creationId="{128962E5-FE24-D3BC-BCD2-F7B56ACF174D}"/>
          </ac:spMkLst>
        </pc:spChg>
        <pc:picChg chg="add mod ord">
          <ac:chgData name="Doktorman, Felix" userId="ab25b430-156b-4920-bece-07b617cf31e5" providerId="ADAL" clId="{66FEAA3B-6455-410B-BA3B-D68BAE9EAB98}" dt="2023-02-23T13:40:29.518" v="931" actId="1076"/>
          <ac:picMkLst>
            <pc:docMk/>
            <pc:sldMk cId="3056371329" sldId="298"/>
            <ac:picMk id="5" creationId="{6E81E480-9073-B649-4233-164A7CAA1D7D}"/>
          </ac:picMkLst>
        </pc:picChg>
        <pc:picChg chg="add del mod">
          <ac:chgData name="Doktorman, Felix" userId="ab25b430-156b-4920-bece-07b617cf31e5" providerId="ADAL" clId="{66FEAA3B-6455-410B-BA3B-D68BAE9EAB98}" dt="2023-02-23T12:55:25.760" v="197" actId="478"/>
          <ac:picMkLst>
            <pc:docMk/>
            <pc:sldMk cId="3056371329" sldId="298"/>
            <ac:picMk id="6" creationId="{4C7CED19-6BFB-0DB3-048E-5C399E824754}"/>
          </ac:picMkLst>
        </pc:picChg>
        <pc:picChg chg="add mod">
          <ac:chgData name="Doktorman, Felix" userId="ab25b430-156b-4920-bece-07b617cf31e5" providerId="ADAL" clId="{66FEAA3B-6455-410B-BA3B-D68BAE9EAB98}" dt="2023-02-23T13:40:31.046" v="932" actId="1076"/>
          <ac:picMkLst>
            <pc:docMk/>
            <pc:sldMk cId="3056371329" sldId="298"/>
            <ac:picMk id="8" creationId="{8059DD61-C392-E012-C526-E7064CF7BCA3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5:23.452" v="951" actId="1076"/>
        <pc:sldMkLst>
          <pc:docMk/>
          <pc:sldMk cId="2073907608" sldId="299"/>
        </pc:sldMkLst>
        <pc:spChg chg="mod">
          <ac:chgData name="Doktorman, Felix" userId="ab25b430-156b-4920-bece-07b617cf31e5" providerId="ADAL" clId="{66FEAA3B-6455-410B-BA3B-D68BAE9EAB98}" dt="2023-02-23T12:57:39.646" v="305" actId="1076"/>
          <ac:spMkLst>
            <pc:docMk/>
            <pc:sldMk cId="2073907608" sldId="299"/>
            <ac:spMk id="2" creationId="{ECC26D54-8810-ABFD-635D-7E70EFF5649B}"/>
          </ac:spMkLst>
        </pc:spChg>
        <pc:spChg chg="del">
          <ac:chgData name="Doktorman, Felix" userId="ab25b430-156b-4920-bece-07b617cf31e5" providerId="ADAL" clId="{66FEAA3B-6455-410B-BA3B-D68BAE9EAB98}" dt="2023-02-23T12:57:08.137" v="264" actId="22"/>
          <ac:spMkLst>
            <pc:docMk/>
            <pc:sldMk cId="2073907608" sldId="299"/>
            <ac:spMk id="3" creationId="{14B8B3A3-0561-992C-BFE8-18351FFE4A98}"/>
          </ac:spMkLst>
        </pc:spChg>
        <pc:spChg chg="add mod">
          <ac:chgData name="Doktorman, Felix" userId="ab25b430-156b-4920-bece-07b617cf31e5" providerId="ADAL" clId="{66FEAA3B-6455-410B-BA3B-D68BAE9EAB98}" dt="2023-02-24T18:45:19.293" v="950" actId="1076"/>
          <ac:spMkLst>
            <pc:docMk/>
            <pc:sldMk cId="2073907608" sldId="299"/>
            <ac:spMk id="6" creationId="{4478B1BB-FE6B-22CD-C8FE-F5A680649C2F}"/>
          </ac:spMkLst>
        </pc:spChg>
        <pc:picChg chg="add mod">
          <ac:chgData name="Doktorman, Felix" userId="ab25b430-156b-4920-bece-07b617cf31e5" providerId="ADAL" clId="{66FEAA3B-6455-410B-BA3B-D68BAE9EAB98}" dt="2023-02-24T18:45:23.452" v="951" actId="1076"/>
          <ac:picMkLst>
            <pc:docMk/>
            <pc:sldMk cId="2073907608" sldId="299"/>
            <ac:picMk id="4" creationId="{6883FE4F-15DA-86B6-6430-27523C49E9BE}"/>
          </ac:picMkLst>
        </pc:picChg>
        <pc:picChg chg="add mod ord">
          <ac:chgData name="Doktorman, Felix" userId="ab25b430-156b-4920-bece-07b617cf31e5" providerId="ADAL" clId="{66FEAA3B-6455-410B-BA3B-D68BAE9EAB98}" dt="2023-02-24T18:45:16.381" v="949" actId="1076"/>
          <ac:picMkLst>
            <pc:docMk/>
            <pc:sldMk cId="2073907608" sldId="299"/>
            <ac:picMk id="5" creationId="{E2464720-90B5-0A47-7822-2B9F382D41D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5:03.084" v="946" actId="1076"/>
        <pc:sldMkLst>
          <pc:docMk/>
          <pc:sldMk cId="56671271" sldId="300"/>
        </pc:sldMkLst>
        <pc:spChg chg="mod">
          <ac:chgData name="Doktorman, Felix" userId="ab25b430-156b-4920-bece-07b617cf31e5" providerId="ADAL" clId="{66FEAA3B-6455-410B-BA3B-D68BAE9EAB98}" dt="2023-02-23T13:02:32.266" v="355" actId="14100"/>
          <ac:spMkLst>
            <pc:docMk/>
            <pc:sldMk cId="56671271" sldId="300"/>
            <ac:spMk id="2" creationId="{FBDEB6A5-B531-1EA4-D908-CCFE28DB0DB5}"/>
          </ac:spMkLst>
        </pc:spChg>
        <pc:spChg chg="del">
          <ac:chgData name="Doktorman, Felix" userId="ab25b430-156b-4920-bece-07b617cf31e5" providerId="ADAL" clId="{66FEAA3B-6455-410B-BA3B-D68BAE9EAB98}" dt="2023-02-23T13:00:12.033" v="332" actId="22"/>
          <ac:spMkLst>
            <pc:docMk/>
            <pc:sldMk cId="56671271" sldId="300"/>
            <ac:spMk id="3" creationId="{D29E6784-B5BB-55DE-D1DD-D7E7E2EF1667}"/>
          </ac:spMkLst>
        </pc:spChg>
        <pc:spChg chg="add del mod">
          <ac:chgData name="Doktorman, Felix" userId="ab25b430-156b-4920-bece-07b617cf31e5" providerId="ADAL" clId="{66FEAA3B-6455-410B-BA3B-D68BAE9EAB98}" dt="2023-02-23T13:01:26.971" v="338"/>
          <ac:spMkLst>
            <pc:docMk/>
            <pc:sldMk cId="56671271" sldId="300"/>
            <ac:spMk id="6" creationId="{74810E1A-CF2C-1791-E71A-092CA6118588}"/>
          </ac:spMkLst>
        </pc:spChg>
        <pc:spChg chg="add mod">
          <ac:chgData name="Doktorman, Felix" userId="ab25b430-156b-4920-bece-07b617cf31e5" providerId="ADAL" clId="{66FEAA3B-6455-410B-BA3B-D68BAE9EAB98}" dt="2023-02-23T13:03:21.292" v="413" actId="692"/>
          <ac:spMkLst>
            <pc:docMk/>
            <pc:sldMk cId="56671271" sldId="300"/>
            <ac:spMk id="7" creationId="{F9FD39C1-D4D6-41C0-BBD5-4978DD40ADAE}"/>
          </ac:spMkLst>
        </pc:spChg>
        <pc:spChg chg="add mod">
          <ac:chgData name="Doktorman, Felix" userId="ab25b430-156b-4920-bece-07b617cf31e5" providerId="ADAL" clId="{66FEAA3B-6455-410B-BA3B-D68BAE9EAB98}" dt="2023-02-24T18:44:55.114" v="943" actId="1076"/>
          <ac:spMkLst>
            <pc:docMk/>
            <pc:sldMk cId="56671271" sldId="300"/>
            <ac:spMk id="8" creationId="{45663094-ABAA-E378-8AC1-E8A0E2B86A40}"/>
          </ac:spMkLst>
        </pc:spChg>
        <pc:picChg chg="add mod">
          <ac:chgData name="Doktorman, Felix" userId="ab25b430-156b-4920-bece-07b617cf31e5" providerId="ADAL" clId="{66FEAA3B-6455-410B-BA3B-D68BAE9EAB98}" dt="2023-02-24T18:45:03.084" v="946" actId="1076"/>
          <ac:picMkLst>
            <pc:docMk/>
            <pc:sldMk cId="56671271" sldId="300"/>
            <ac:picMk id="4" creationId="{D6D7B8F0-E15A-3F49-A20A-D1FAC2E412D7}"/>
          </ac:picMkLst>
        </pc:picChg>
        <pc:picChg chg="add mod ord">
          <ac:chgData name="Doktorman, Felix" userId="ab25b430-156b-4920-bece-07b617cf31e5" providerId="ADAL" clId="{66FEAA3B-6455-410B-BA3B-D68BAE9EAB98}" dt="2023-02-23T13:03:13.690" v="410" actId="1076"/>
          <ac:picMkLst>
            <pc:docMk/>
            <pc:sldMk cId="56671271" sldId="300"/>
            <ac:picMk id="5" creationId="{EEA6BB84-F304-5ECF-34BF-FE9DD6C94664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3:46.857" v="1019" actId="14100"/>
        <pc:sldMkLst>
          <pc:docMk/>
          <pc:sldMk cId="2721451329" sldId="301"/>
        </pc:sldMkLst>
        <pc:spChg chg="mod">
          <ac:chgData name="Doktorman, Felix" userId="ab25b430-156b-4920-bece-07b617cf31e5" providerId="ADAL" clId="{66FEAA3B-6455-410B-BA3B-D68BAE9EAB98}" dt="2023-02-24T19:53:46.857" v="1019" actId="14100"/>
          <ac:spMkLst>
            <pc:docMk/>
            <pc:sldMk cId="2721451329" sldId="301"/>
            <ac:spMk id="2" creationId="{A01ECCA0-36E2-AD25-092F-3BDDAF8DA782}"/>
          </ac:spMkLst>
        </pc:spChg>
        <pc:spChg chg="del">
          <ac:chgData name="Doktorman, Felix" userId="ab25b430-156b-4920-bece-07b617cf31e5" providerId="ADAL" clId="{66FEAA3B-6455-410B-BA3B-D68BAE9EAB98}" dt="2023-02-23T13:07:53.548" v="442" actId="22"/>
          <ac:spMkLst>
            <pc:docMk/>
            <pc:sldMk cId="2721451329" sldId="301"/>
            <ac:spMk id="3" creationId="{5E43CFB4-77E2-456C-A50A-60A1DDD2A68F}"/>
          </ac:spMkLst>
        </pc:spChg>
        <pc:graphicFrameChg chg="add del mod">
          <ac:chgData name="Doktorman, Felix" userId="ab25b430-156b-4920-bece-07b617cf31e5" providerId="ADAL" clId="{66FEAA3B-6455-410B-BA3B-D68BAE9EAB98}" dt="2023-02-23T13:08:54.760" v="481"/>
          <ac:graphicFrameMkLst>
            <pc:docMk/>
            <pc:sldMk cId="2721451329" sldId="301"/>
            <ac:graphicFrameMk id="6" creationId="{3BA40667-F1F2-98E7-F7C1-F2F84CC933BD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09:28.561" v="486" actId="478"/>
          <ac:graphicFrameMkLst>
            <pc:docMk/>
            <pc:sldMk cId="2721451329" sldId="301"/>
            <ac:graphicFrameMk id="7" creationId="{AB39896A-1153-B9CC-53BD-B8094E462F8A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12:49.630" v="491" actId="478"/>
          <ac:graphicFrameMkLst>
            <pc:docMk/>
            <pc:sldMk cId="2721451329" sldId="301"/>
            <ac:graphicFrameMk id="8" creationId="{0B43BE10-CE53-31FE-C2B1-A72EE15F34E8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09:15.605" v="484" actId="14100"/>
          <ac:picMkLst>
            <pc:docMk/>
            <pc:sldMk cId="2721451329" sldId="301"/>
            <ac:picMk id="5" creationId="{1EA5F9C3-007E-066E-CEB1-F75AFA206CA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4:45.529" v="511" actId="1076"/>
        <pc:sldMkLst>
          <pc:docMk/>
          <pc:sldMk cId="792438146" sldId="302"/>
        </pc:sldMkLst>
        <pc:spChg chg="mod">
          <ac:chgData name="Doktorman, Felix" userId="ab25b430-156b-4920-bece-07b617cf31e5" providerId="ADAL" clId="{66FEAA3B-6455-410B-BA3B-D68BAE9EAB98}" dt="2023-02-23T13:13:36.992" v="506" actId="20577"/>
          <ac:spMkLst>
            <pc:docMk/>
            <pc:sldMk cId="792438146" sldId="302"/>
            <ac:spMk id="2" creationId="{89BA1492-EAD6-78E3-506D-274733FC1C0F}"/>
          </ac:spMkLst>
        </pc:spChg>
        <pc:spChg chg="del">
          <ac:chgData name="Doktorman, Felix" userId="ab25b430-156b-4920-bece-07b617cf31e5" providerId="ADAL" clId="{66FEAA3B-6455-410B-BA3B-D68BAE9EAB98}" dt="2023-02-23T13:14:09.412" v="507" actId="22"/>
          <ac:spMkLst>
            <pc:docMk/>
            <pc:sldMk cId="792438146" sldId="302"/>
            <ac:spMk id="3" creationId="{6FDE8768-0FF6-E1D9-17AA-EB9554D9EBBE}"/>
          </ac:spMkLst>
        </pc:spChg>
        <pc:graphicFrameChg chg="add mod">
          <ac:chgData name="Doktorman, Felix" userId="ab25b430-156b-4920-bece-07b617cf31e5" providerId="ADAL" clId="{66FEAA3B-6455-410B-BA3B-D68BAE9EAB98}" dt="2023-02-23T13:14:45.529" v="511" actId="1076"/>
          <ac:graphicFrameMkLst>
            <pc:docMk/>
            <pc:sldMk cId="792438146" sldId="302"/>
            <ac:graphicFrameMk id="6" creationId="{2988D69A-D84D-8BD7-65FF-D3D2D89DA394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14:14.383" v="509" actId="14100"/>
          <ac:picMkLst>
            <pc:docMk/>
            <pc:sldMk cId="792438146" sldId="302"/>
            <ac:picMk id="5" creationId="{286A5192-3995-F63B-8980-4B658460769B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3:56.026" v="1021" actId="14100"/>
        <pc:sldMkLst>
          <pc:docMk/>
          <pc:sldMk cId="832242706" sldId="303"/>
        </pc:sldMkLst>
        <pc:spChg chg="mod">
          <ac:chgData name="Doktorman, Felix" userId="ab25b430-156b-4920-bece-07b617cf31e5" providerId="ADAL" clId="{66FEAA3B-6455-410B-BA3B-D68BAE9EAB98}" dt="2023-02-23T13:36:47.299" v="901" actId="1076"/>
          <ac:spMkLst>
            <pc:docMk/>
            <pc:sldMk cId="832242706" sldId="303"/>
            <ac:spMk id="2" creationId="{D9F749E6-AEB0-18DF-F1FD-F04BDDCF3787}"/>
          </ac:spMkLst>
        </pc:spChg>
        <pc:spChg chg="del">
          <ac:chgData name="Doktorman, Felix" userId="ab25b430-156b-4920-bece-07b617cf31e5" providerId="ADAL" clId="{66FEAA3B-6455-410B-BA3B-D68BAE9EAB98}" dt="2023-02-23T13:15:19.084" v="513" actId="22"/>
          <ac:spMkLst>
            <pc:docMk/>
            <pc:sldMk cId="832242706" sldId="303"/>
            <ac:spMk id="3" creationId="{DAD6FC9D-3526-2026-FCFD-1C3B8DD72863}"/>
          </ac:spMkLst>
        </pc:spChg>
        <pc:picChg chg="add mod ord">
          <ac:chgData name="Doktorman, Felix" userId="ab25b430-156b-4920-bece-07b617cf31e5" providerId="ADAL" clId="{66FEAA3B-6455-410B-BA3B-D68BAE9EAB98}" dt="2023-02-24T19:53:56.026" v="1021" actId="14100"/>
          <ac:picMkLst>
            <pc:docMk/>
            <pc:sldMk cId="832242706" sldId="303"/>
            <ac:picMk id="5" creationId="{C9CE0C1B-1543-2FA7-89D2-B9B0A9B36FBE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6:35.552" v="555" actId="14100"/>
        <pc:sldMkLst>
          <pc:docMk/>
          <pc:sldMk cId="1037286791" sldId="304"/>
        </pc:sldMkLst>
        <pc:spChg chg="mod">
          <ac:chgData name="Doktorman, Felix" userId="ab25b430-156b-4920-bece-07b617cf31e5" providerId="ADAL" clId="{66FEAA3B-6455-410B-BA3B-D68BAE9EAB98}" dt="2023-02-23T13:16:31.610" v="553" actId="14100"/>
          <ac:spMkLst>
            <pc:docMk/>
            <pc:sldMk cId="1037286791" sldId="304"/>
            <ac:spMk id="2" creationId="{F1A52B3F-072E-9BD8-D1E5-0D9DD51543EE}"/>
          </ac:spMkLst>
        </pc:spChg>
        <pc:spChg chg="del">
          <ac:chgData name="Doktorman, Felix" userId="ab25b430-156b-4920-bece-07b617cf31e5" providerId="ADAL" clId="{66FEAA3B-6455-410B-BA3B-D68BAE9EAB98}" dt="2023-02-23T13:16:08.917" v="542" actId="22"/>
          <ac:spMkLst>
            <pc:docMk/>
            <pc:sldMk cId="1037286791" sldId="304"/>
            <ac:spMk id="3" creationId="{925F4E59-B797-C7BE-74F6-3C2D2CEAC5FA}"/>
          </ac:spMkLst>
        </pc:spChg>
        <pc:picChg chg="add mod ord">
          <ac:chgData name="Doktorman, Felix" userId="ab25b430-156b-4920-bece-07b617cf31e5" providerId="ADAL" clId="{66FEAA3B-6455-410B-BA3B-D68BAE9EAB98}" dt="2023-02-23T13:16:35.552" v="555" actId="14100"/>
          <ac:picMkLst>
            <pc:docMk/>
            <pc:sldMk cId="1037286791" sldId="304"/>
            <ac:picMk id="5" creationId="{2FF5BB16-B9B2-1640-41F8-8F52B7C5A43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23:43.551" v="817" actId="1076"/>
        <pc:sldMkLst>
          <pc:docMk/>
          <pc:sldMk cId="3918298264" sldId="305"/>
        </pc:sldMkLst>
        <pc:spChg chg="mod">
          <ac:chgData name="Doktorman, Felix" userId="ab25b430-156b-4920-bece-07b617cf31e5" providerId="ADAL" clId="{66FEAA3B-6455-410B-BA3B-D68BAE9EAB98}" dt="2023-02-23T13:22:59.749" v="746" actId="1076"/>
          <ac:spMkLst>
            <pc:docMk/>
            <pc:sldMk cId="3918298264" sldId="305"/>
            <ac:spMk id="2" creationId="{12877989-7B21-80B5-68DA-15F7858DD7C9}"/>
          </ac:spMkLst>
        </pc:spChg>
        <pc:spChg chg="del">
          <ac:chgData name="Doktorman, Felix" userId="ab25b430-156b-4920-bece-07b617cf31e5" providerId="ADAL" clId="{66FEAA3B-6455-410B-BA3B-D68BAE9EAB98}" dt="2023-02-23T13:17:16.448" v="557" actId="22"/>
          <ac:spMkLst>
            <pc:docMk/>
            <pc:sldMk cId="3918298264" sldId="305"/>
            <ac:spMk id="3" creationId="{BD20A39B-8344-3D5C-9E49-21F6B5843554}"/>
          </ac:spMkLst>
        </pc:spChg>
        <pc:spChg chg="add mod">
          <ac:chgData name="Doktorman, Felix" userId="ab25b430-156b-4920-bece-07b617cf31e5" providerId="ADAL" clId="{66FEAA3B-6455-410B-BA3B-D68BAE9EAB98}" dt="2023-02-23T13:23:43.551" v="817" actId="1076"/>
          <ac:spMkLst>
            <pc:docMk/>
            <pc:sldMk cId="3918298264" sldId="305"/>
            <ac:spMk id="6" creationId="{34F94F3D-773B-65B7-0317-F411CD8E435E}"/>
          </ac:spMkLst>
        </pc:spChg>
        <pc:picChg chg="add mod ord">
          <ac:chgData name="Doktorman, Felix" userId="ab25b430-156b-4920-bece-07b617cf31e5" providerId="ADAL" clId="{66FEAA3B-6455-410B-BA3B-D68BAE9EAB98}" dt="2023-02-23T13:23:03.884" v="748" actId="14100"/>
          <ac:picMkLst>
            <pc:docMk/>
            <pc:sldMk cId="3918298264" sldId="305"/>
            <ac:picMk id="5" creationId="{5CE07081-65B2-D63C-3003-7A0D88606457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6:24.541" v="957" actId="14100"/>
        <pc:sldMkLst>
          <pc:docMk/>
          <pc:sldMk cId="1377909472" sldId="306"/>
        </pc:sldMkLst>
        <pc:spChg chg="add del mod">
          <ac:chgData name="Doktorman, Felix" userId="ab25b430-156b-4920-bece-07b617cf31e5" providerId="ADAL" clId="{66FEAA3B-6455-410B-BA3B-D68BAE9EAB98}" dt="2023-02-23T13:39:26.868" v="927" actId="14100"/>
          <ac:spMkLst>
            <pc:docMk/>
            <pc:sldMk cId="1377909472" sldId="306"/>
            <ac:spMk id="2" creationId="{DF87A50A-9D9A-D0DE-71EC-BF185D7C78FC}"/>
          </ac:spMkLst>
        </pc:spChg>
        <pc:spChg chg="del">
          <ac:chgData name="Doktorman, Felix" userId="ab25b430-156b-4920-bece-07b617cf31e5" providerId="ADAL" clId="{66FEAA3B-6455-410B-BA3B-D68BAE9EAB98}" dt="2023-02-23T13:19:33.089" v="604" actId="22"/>
          <ac:spMkLst>
            <pc:docMk/>
            <pc:sldMk cId="1377909472" sldId="306"/>
            <ac:spMk id="3" creationId="{64C7170D-AB9D-6617-4A94-78FA496B415E}"/>
          </ac:spMkLst>
        </pc:spChg>
        <pc:spChg chg="add mod">
          <ac:chgData name="Doktorman, Felix" userId="ab25b430-156b-4920-bece-07b617cf31e5" providerId="ADAL" clId="{66FEAA3B-6455-410B-BA3B-D68BAE9EAB98}" dt="2023-02-24T18:46:18.539" v="955" actId="1076"/>
          <ac:spMkLst>
            <pc:docMk/>
            <pc:sldMk cId="1377909472" sldId="306"/>
            <ac:spMk id="6" creationId="{D6B5ADF8-8243-89FE-379E-9E2A6926E172}"/>
          </ac:spMkLst>
        </pc:spChg>
        <pc:picChg chg="add mod ord">
          <ac:chgData name="Doktorman, Felix" userId="ab25b430-156b-4920-bece-07b617cf31e5" providerId="ADAL" clId="{66FEAA3B-6455-410B-BA3B-D68BAE9EAB98}" dt="2023-02-24T18:46:24.541" v="957" actId="14100"/>
          <ac:picMkLst>
            <pc:docMk/>
            <pc:sldMk cId="1377909472" sldId="306"/>
            <ac:picMk id="5" creationId="{9B72E647-6806-CD75-4150-8DFED9C94832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27.777" v="1023" actId="14100"/>
        <pc:sldMkLst>
          <pc:docMk/>
          <pc:sldMk cId="4254462661" sldId="307"/>
        </pc:sldMkLst>
        <pc:spChg chg="mod">
          <ac:chgData name="Doktorman, Felix" userId="ab25b430-156b-4920-bece-07b617cf31e5" providerId="ADAL" clId="{66FEAA3B-6455-410B-BA3B-D68BAE9EAB98}" dt="2023-02-24T19:54:27.777" v="1023" actId="14100"/>
          <ac:spMkLst>
            <pc:docMk/>
            <pc:sldMk cId="4254462661" sldId="307"/>
            <ac:spMk id="2" creationId="{CD667E0E-E9BF-56F1-8B4A-7B8CF5AF0952}"/>
          </ac:spMkLst>
        </pc:spChg>
        <pc:spChg chg="del">
          <ac:chgData name="Doktorman, Felix" userId="ab25b430-156b-4920-bece-07b617cf31e5" providerId="ADAL" clId="{66FEAA3B-6455-410B-BA3B-D68BAE9EAB98}" dt="2023-02-23T13:25:40.601" v="820" actId="22"/>
          <ac:spMkLst>
            <pc:docMk/>
            <pc:sldMk cId="4254462661" sldId="307"/>
            <ac:spMk id="3" creationId="{02D0994C-AEDD-401E-0BEF-AABA05E3881B}"/>
          </ac:spMkLst>
        </pc:spChg>
        <pc:spChg chg="add mod">
          <ac:chgData name="Doktorman, Felix" userId="ab25b430-156b-4920-bece-07b617cf31e5" providerId="ADAL" clId="{66FEAA3B-6455-410B-BA3B-D68BAE9EAB98}" dt="2023-02-23T13:37:36.964" v="909" actId="13926"/>
          <ac:spMkLst>
            <pc:docMk/>
            <pc:sldMk cId="4254462661" sldId="307"/>
            <ac:spMk id="8" creationId="{346BD38D-8062-D5E9-8595-4993710E3647}"/>
          </ac:spMkLst>
        </pc:spChg>
        <pc:spChg chg="add mod">
          <ac:chgData name="Doktorman, Felix" userId="ab25b430-156b-4920-bece-07b617cf31e5" providerId="ADAL" clId="{66FEAA3B-6455-410B-BA3B-D68BAE9EAB98}" dt="2023-02-23T13:37:47.924" v="912" actId="13926"/>
          <ac:spMkLst>
            <pc:docMk/>
            <pc:sldMk cId="4254462661" sldId="307"/>
            <ac:spMk id="9" creationId="{727A56D0-1E83-36C1-62B4-0AD02DDE436C}"/>
          </ac:spMkLst>
        </pc:spChg>
        <pc:spChg chg="add mod">
          <ac:chgData name="Doktorman, Felix" userId="ab25b430-156b-4920-bece-07b617cf31e5" providerId="ADAL" clId="{66FEAA3B-6455-410B-BA3B-D68BAE9EAB98}" dt="2023-02-23T13:38:01.653" v="916" actId="20577"/>
          <ac:spMkLst>
            <pc:docMk/>
            <pc:sldMk cId="4254462661" sldId="307"/>
            <ac:spMk id="10" creationId="{CF5AF973-D653-9E0F-28F3-402083646B80}"/>
          </ac:spMkLst>
        </pc:spChg>
        <pc:spChg chg="add mod">
          <ac:chgData name="Doktorman, Felix" userId="ab25b430-156b-4920-bece-07b617cf31e5" providerId="ADAL" clId="{66FEAA3B-6455-410B-BA3B-D68BAE9EAB98}" dt="2023-02-23T13:38:25.772" v="921" actId="20577"/>
          <ac:spMkLst>
            <pc:docMk/>
            <pc:sldMk cId="4254462661" sldId="307"/>
            <ac:spMk id="11" creationId="{629FC8F5-A18F-E81A-DB58-08D9249137A0}"/>
          </ac:spMkLst>
        </pc:spChg>
        <pc:picChg chg="add mod ord">
          <ac:chgData name="Doktorman, Felix" userId="ab25b430-156b-4920-bece-07b617cf31e5" providerId="ADAL" clId="{66FEAA3B-6455-410B-BA3B-D68BAE9EAB98}" dt="2023-02-23T13:27:49.663" v="853" actId="1076"/>
          <ac:picMkLst>
            <pc:docMk/>
            <pc:sldMk cId="4254462661" sldId="307"/>
            <ac:picMk id="5" creationId="{17DE99A9-C4EE-41E0-C735-36A523029060}"/>
          </ac:picMkLst>
        </pc:picChg>
        <pc:picChg chg="add mod">
          <ac:chgData name="Doktorman, Felix" userId="ab25b430-156b-4920-bece-07b617cf31e5" providerId="ADAL" clId="{66FEAA3B-6455-410B-BA3B-D68BAE9EAB98}" dt="2023-02-23T13:27:51.669" v="854" actId="1076"/>
          <ac:picMkLst>
            <pc:docMk/>
            <pc:sldMk cId="4254462661" sldId="307"/>
            <ac:picMk id="7" creationId="{9E65FEE0-B628-EEA6-7F10-BEC6B370ADC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38.418" v="1025" actId="14100"/>
        <pc:sldMkLst>
          <pc:docMk/>
          <pc:sldMk cId="4206861020" sldId="308"/>
        </pc:sldMkLst>
        <pc:spChg chg="mod">
          <ac:chgData name="Doktorman, Felix" userId="ab25b430-156b-4920-bece-07b617cf31e5" providerId="ADAL" clId="{66FEAA3B-6455-410B-BA3B-D68BAE9EAB98}" dt="2023-02-24T19:54:38.418" v="1025" actId="14100"/>
          <ac:spMkLst>
            <pc:docMk/>
            <pc:sldMk cId="4206861020" sldId="308"/>
            <ac:spMk id="2" creationId="{1112804D-BDEB-2978-1FDB-69635E88A85B}"/>
          </ac:spMkLst>
        </pc:spChg>
        <pc:spChg chg="del">
          <ac:chgData name="Doktorman, Felix" userId="ab25b430-156b-4920-bece-07b617cf31e5" providerId="ADAL" clId="{66FEAA3B-6455-410B-BA3B-D68BAE9EAB98}" dt="2023-02-23T13:28:44.192" v="858" actId="22"/>
          <ac:spMkLst>
            <pc:docMk/>
            <pc:sldMk cId="4206861020" sldId="308"/>
            <ac:spMk id="3" creationId="{64A5C5D4-C156-23C7-DC9C-A3C2C839647A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8" creationId="{01E9FC92-05B3-2BB5-E42E-07F94B7A0A01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9" creationId="{B8E095B3-D018-D71A-989A-943A2AA9C126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0" creationId="{A64BB456-342A-034C-8A37-B7AC2879B587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1" creationId="{92089C39-19EF-7AB4-C086-30FB4E66785B}"/>
          </ac:spMkLst>
        </pc:spChg>
        <pc:picChg chg="add mod ord">
          <ac:chgData name="Doktorman, Felix" userId="ab25b430-156b-4920-bece-07b617cf31e5" providerId="ADAL" clId="{66FEAA3B-6455-410B-BA3B-D68BAE9EAB98}" dt="2023-02-23T13:30:28.297" v="871" actId="1076"/>
          <ac:picMkLst>
            <pc:docMk/>
            <pc:sldMk cId="4206861020" sldId="308"/>
            <ac:picMk id="5" creationId="{6F94D232-9F77-EDAD-8908-5E69C85BF9BC}"/>
          </ac:picMkLst>
        </pc:picChg>
        <pc:picChg chg="add mod">
          <ac:chgData name="Doktorman, Felix" userId="ab25b430-156b-4920-bece-07b617cf31e5" providerId="ADAL" clId="{66FEAA3B-6455-410B-BA3B-D68BAE9EAB98}" dt="2023-02-23T13:30:39.921" v="874" actId="1076"/>
          <ac:picMkLst>
            <pc:docMk/>
            <pc:sldMk cId="4206861020" sldId="308"/>
            <ac:picMk id="7" creationId="{B0545EE2-34D4-0DAE-0D43-496761D432F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48.914" v="1027" actId="14100"/>
        <pc:sldMkLst>
          <pc:docMk/>
          <pc:sldMk cId="584942730" sldId="309"/>
        </pc:sldMkLst>
        <pc:spChg chg="mod">
          <ac:chgData name="Doktorman, Felix" userId="ab25b430-156b-4920-bece-07b617cf31e5" providerId="ADAL" clId="{66FEAA3B-6455-410B-BA3B-D68BAE9EAB98}" dt="2023-02-24T19:54:48.914" v="1027" actId="14100"/>
          <ac:spMkLst>
            <pc:docMk/>
            <pc:sldMk cId="584942730" sldId="309"/>
            <ac:spMk id="2" creationId="{69C5BD24-2A5F-994D-EFD9-E6B19E9AF243}"/>
          </ac:spMkLst>
        </pc:spChg>
        <pc:spChg chg="del">
          <ac:chgData name="Doktorman, Felix" userId="ab25b430-156b-4920-bece-07b617cf31e5" providerId="ADAL" clId="{66FEAA3B-6455-410B-BA3B-D68BAE9EAB98}" dt="2023-02-23T13:31:44.008" v="878" actId="22"/>
          <ac:spMkLst>
            <pc:docMk/>
            <pc:sldMk cId="584942730" sldId="309"/>
            <ac:spMk id="3" creationId="{087D9FD1-FC36-D794-E938-494DB33926CF}"/>
          </ac:spMkLst>
        </pc:spChg>
        <pc:spChg chg="add mod">
          <ac:chgData name="Doktorman, Felix" userId="ab25b430-156b-4920-bece-07b617cf31e5" providerId="ADAL" clId="{66FEAA3B-6455-410B-BA3B-D68BAE9EAB98}" dt="2023-02-23T13:38:48.974" v="924" actId="1076"/>
          <ac:spMkLst>
            <pc:docMk/>
            <pc:sldMk cId="584942730" sldId="309"/>
            <ac:spMk id="8" creationId="{2F4CAFEB-6D13-2F36-9C63-0B6B14B32FFB}"/>
          </ac:spMkLst>
        </pc:spChg>
        <pc:spChg chg="add mod">
          <ac:chgData name="Doktorman, Felix" userId="ab25b430-156b-4920-bece-07b617cf31e5" providerId="ADAL" clId="{66FEAA3B-6455-410B-BA3B-D68BAE9EAB98}" dt="2023-02-23T13:38:55.644" v="925" actId="1076"/>
          <ac:spMkLst>
            <pc:docMk/>
            <pc:sldMk cId="584942730" sldId="309"/>
            <ac:spMk id="9" creationId="{524DFFAD-D37C-08CC-7D9B-CAD43E593D95}"/>
          </ac:spMkLst>
        </pc:spChg>
        <pc:spChg chg="add mod">
          <ac:chgData name="Doktorman, Felix" userId="ab25b430-156b-4920-bece-07b617cf31e5" providerId="ADAL" clId="{66FEAA3B-6455-410B-BA3B-D68BAE9EAB98}" dt="2023-02-23T13:39:50.300" v="930" actId="1076"/>
          <ac:spMkLst>
            <pc:docMk/>
            <pc:sldMk cId="584942730" sldId="309"/>
            <ac:spMk id="10" creationId="{FAAFDE5F-6340-1729-EDBD-98F8D2C407B9}"/>
          </ac:spMkLst>
        </pc:spChg>
        <pc:spChg chg="add mod">
          <ac:chgData name="Doktorman, Felix" userId="ab25b430-156b-4920-bece-07b617cf31e5" providerId="ADAL" clId="{66FEAA3B-6455-410B-BA3B-D68BAE9EAB98}" dt="2023-02-23T13:38:41.088" v="923"/>
          <ac:spMkLst>
            <pc:docMk/>
            <pc:sldMk cId="584942730" sldId="309"/>
            <ac:spMk id="11" creationId="{ABFEBC90-EB20-D920-377F-58253C1210E2}"/>
          </ac:spMkLst>
        </pc:spChg>
        <pc:picChg chg="add mod ord">
          <ac:chgData name="Doktorman, Felix" userId="ab25b430-156b-4920-bece-07b617cf31e5" providerId="ADAL" clId="{66FEAA3B-6455-410B-BA3B-D68BAE9EAB98}" dt="2023-02-23T13:33:21.961" v="890" actId="1076"/>
          <ac:picMkLst>
            <pc:docMk/>
            <pc:sldMk cId="584942730" sldId="309"/>
            <ac:picMk id="5" creationId="{874C5965-7F80-8E57-E7F3-AE94CA0767D7}"/>
          </ac:picMkLst>
        </pc:picChg>
        <pc:picChg chg="add mod">
          <ac:chgData name="Doktorman, Felix" userId="ab25b430-156b-4920-bece-07b617cf31e5" providerId="ADAL" clId="{66FEAA3B-6455-410B-BA3B-D68BAE9EAB98}" dt="2023-02-23T13:33:25.401" v="891" actId="1076"/>
          <ac:picMkLst>
            <pc:docMk/>
            <pc:sldMk cId="584942730" sldId="309"/>
            <ac:picMk id="7" creationId="{4D918143-3E06-49B9-37DC-41769D9474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6D54-8810-ABFD-635D-7E70EFF5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7" y="0"/>
            <a:ext cx="11878146" cy="1325563"/>
          </a:xfrm>
        </p:spPr>
        <p:txBody>
          <a:bodyPr/>
          <a:lstStyle/>
          <a:p>
            <a:r>
              <a:rPr lang="en-US" dirty="0"/>
              <a:t>COVID 19 cases, recovery and death rates by gender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4720-90B5-0A47-7822-2B9F382D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27" y="1403287"/>
            <a:ext cx="5992734" cy="2025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8B1BB-FE6B-22CD-C8FE-F5A680649C2F}"/>
              </a:ext>
            </a:extLst>
          </p:cNvPr>
          <p:cNvSpPr txBox="1"/>
          <p:nvPr/>
        </p:nvSpPr>
        <p:spPr>
          <a:xfrm>
            <a:off x="307817" y="3429000"/>
            <a:ext cx="33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significant difference observed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FE4F-15DA-86B6-6430-27523C49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26" y="1284297"/>
            <a:ext cx="5609247" cy="50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B6A5-B531-1EA4-D908-CCFE28DB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5714" cy="1325563"/>
          </a:xfrm>
        </p:spPr>
        <p:txBody>
          <a:bodyPr/>
          <a:lstStyle/>
          <a:p>
            <a:r>
              <a:rPr lang="en-US" dirty="0"/>
              <a:t>COVID 19 cases, recovery and death rates by age group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BB84-F304-5ECF-34BF-FE9DD6C9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736"/>
            <a:ext cx="3667361" cy="3295778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39C1-D4D6-41C0-BBD5-4978DD40ADAE}"/>
              </a:ext>
            </a:extLst>
          </p:cNvPr>
          <p:cNvSpPr/>
          <p:nvPr/>
        </p:nvSpPr>
        <p:spPr>
          <a:xfrm>
            <a:off x="1010084" y="4378535"/>
            <a:ext cx="3323591" cy="4111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63094-ABAA-E378-8AC1-E8A0E2B86A40}"/>
              </a:ext>
            </a:extLst>
          </p:cNvPr>
          <p:cNvSpPr txBox="1"/>
          <p:nvPr/>
        </p:nvSpPr>
        <p:spPr>
          <a:xfrm>
            <a:off x="4822042" y="1138634"/>
            <a:ext cx="602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age groups observed trend of recovery and deaths rates based on age groups</a:t>
            </a:r>
            <a:endParaRPr lang="en-IL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B8F0-E15A-3F49-A20A-D1FAC2E4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2235987"/>
            <a:ext cx="5607550" cy="42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CCA0-36E2-AD25-092F-3BDDAF8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447699" cy="814812"/>
          </a:xfrm>
        </p:spPr>
        <p:txBody>
          <a:bodyPr/>
          <a:lstStyle/>
          <a:p>
            <a:r>
              <a:rPr lang="en-US" dirty="0"/>
              <a:t>Summary by state and gender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5F9C3-007E-066E-CEB1-F75AFA20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1" y="1444624"/>
            <a:ext cx="7238999" cy="5276560"/>
          </a:xfrm>
        </p:spPr>
      </p:pic>
    </p:spTree>
    <p:extLst>
      <p:ext uri="{BB962C8B-B14F-4D97-AF65-F5344CB8AC3E}">
        <p14:creationId xmlns:p14="http://schemas.microsoft.com/office/powerpoint/2010/main" val="272145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1492-EAD6-78E3-506D-274733FC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by state, gender and age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A5192-3995-F63B-8980-4B658460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690688"/>
            <a:ext cx="9483078" cy="325538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988D69A-D84D-8BD7-65FF-D3D2D89DA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62670"/>
              </p:ext>
            </p:extLst>
          </p:nvPr>
        </p:nvGraphicFramePr>
        <p:xfrm>
          <a:off x="10635343" y="57213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988D69A-D84D-8BD7-65FF-D3D2D89DA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5343" y="57213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43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49E6-AEB0-18DF-F1FD-F04BDDCF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Quarterly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0C1B-1543-2FA7-89D2-B9B0A9B36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00" y="1027670"/>
            <a:ext cx="8213651" cy="5735858"/>
          </a:xfrm>
        </p:spPr>
      </p:pic>
    </p:spTree>
    <p:extLst>
      <p:ext uri="{BB962C8B-B14F-4D97-AF65-F5344CB8AC3E}">
        <p14:creationId xmlns:p14="http://schemas.microsoft.com/office/powerpoint/2010/main" val="83224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B3F-072E-9BD8-D1E5-0D9DD51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32617" cy="881743"/>
          </a:xfrm>
        </p:spPr>
        <p:txBody>
          <a:bodyPr/>
          <a:lstStyle/>
          <a:p>
            <a:r>
              <a:rPr lang="en-US" dirty="0"/>
              <a:t>Monthly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5BB16-B9B2-1640-41F8-8F52B7C5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39" y="943882"/>
            <a:ext cx="11028799" cy="5533118"/>
          </a:xfrm>
        </p:spPr>
      </p:pic>
    </p:spTree>
    <p:extLst>
      <p:ext uri="{BB962C8B-B14F-4D97-AF65-F5344CB8AC3E}">
        <p14:creationId xmlns:p14="http://schemas.microsoft.com/office/powerpoint/2010/main" val="103728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7989-7B21-80B5-68DA-15F7858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illustration using Geopandas package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7081-65B2-D63C-3003-7A0D8860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" y="1085394"/>
            <a:ext cx="5812972" cy="55571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94F3D-773B-65B7-0317-F411CD8E435E}"/>
              </a:ext>
            </a:extLst>
          </p:cNvPr>
          <p:cNvSpPr txBox="1"/>
          <p:nvPr/>
        </p:nvSpPr>
        <p:spPr>
          <a:xfrm>
            <a:off x="4484914" y="540327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learned to utilize Geopandas package to represent data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1829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50A-9D9A-D0DE-71EC-BF185D7C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17086" cy="1325563"/>
          </a:xfrm>
        </p:spPr>
        <p:txBody>
          <a:bodyPr/>
          <a:lstStyle/>
          <a:p>
            <a:r>
              <a:rPr lang="en-US" dirty="0"/>
              <a:t>COVID 19 Cases, Deaths and Recoveries for Germany 2020-2022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2E647-6806-CD75-4150-8DFED9C9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54" y="1585496"/>
            <a:ext cx="11105799" cy="404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5ADF8-8243-89FE-379E-9E2A6926E172}"/>
              </a:ext>
            </a:extLst>
          </p:cNvPr>
          <p:cNvSpPr txBox="1"/>
          <p:nvPr/>
        </p:nvSpPr>
        <p:spPr>
          <a:xfrm>
            <a:off x="256299" y="5618951"/>
            <a:ext cx="507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states are extremely high for cases, deaths counts: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Nordrhein-Westfalen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Baden-Wuerttemberg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Bayern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7790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7E0E-E9BF-56F1-8B4A-7B8CF5AF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104523"/>
          </a:xfrm>
        </p:spPr>
        <p:txBody>
          <a:bodyPr/>
          <a:lstStyle/>
          <a:p>
            <a:r>
              <a:rPr lang="en-US" dirty="0"/>
              <a:t>2020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E99A9-C4EE-41E0-C735-36A52302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" y="1342345"/>
            <a:ext cx="5910943" cy="4946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5FEE0-B628-EEA6-7F10-BEC6B370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9" y="1342345"/>
            <a:ext cx="5740224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BD38D-8062-D5E9-8595-4993710E3647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56D0-1E83-36C1-62B4-0AD02DDE436C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F973-D653-9E0F-28F3-402083646B80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FC8F5-A18F-E81A-DB58-08D9249137A0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46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804D-BDEB-2978-1FDB-69635E88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56752" cy="769545"/>
          </a:xfrm>
        </p:spPr>
        <p:txBody>
          <a:bodyPr/>
          <a:lstStyle/>
          <a:p>
            <a:r>
              <a:rPr lang="en-US" dirty="0"/>
              <a:t>2021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4D232-9F77-EDAD-8908-5E69C85B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0" y="1460063"/>
            <a:ext cx="6162721" cy="4912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45EE2-34D4-0DAE-0D43-496761D4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19" y="1460063"/>
            <a:ext cx="5986823" cy="4912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FC92-05B3-2BB5-E42E-07F94B7A0A01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95B3-D018-D71A-989A-943A2AA9C126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B456-342A-034C-8A37-B7AC2879B587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89C39-19EF-7AB4-C086-30FB4E66785B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686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BD24-2A5F-994D-EFD9-E6B19E9A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357164" cy="742384"/>
          </a:xfrm>
        </p:spPr>
        <p:txBody>
          <a:bodyPr/>
          <a:lstStyle/>
          <a:p>
            <a:r>
              <a:rPr lang="en-US" dirty="0"/>
              <a:t>2022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5965-7F80-8E57-E7F3-AE94CA07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1968"/>
            <a:ext cx="5722285" cy="4814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8143-3E06-49B9-37DC-41769D94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84" y="1611200"/>
            <a:ext cx="6346216" cy="46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CAFEB-6D13-2F36-9C63-0B6B14B32FFB}"/>
              </a:ext>
            </a:extLst>
          </p:cNvPr>
          <p:cNvSpPr txBox="1"/>
          <p:nvPr/>
        </p:nvSpPr>
        <p:spPr>
          <a:xfrm>
            <a:off x="5555447" y="134731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DFFAD-D37C-08CC-7D9B-CAD43E593D95}"/>
              </a:ext>
            </a:extLst>
          </p:cNvPr>
          <p:cNvSpPr txBox="1"/>
          <p:nvPr/>
        </p:nvSpPr>
        <p:spPr>
          <a:xfrm>
            <a:off x="5555447" y="376645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FDE5F-6340-1729-EDBD-98F8D2C407B9}"/>
              </a:ext>
            </a:extLst>
          </p:cNvPr>
          <p:cNvSpPr txBox="1"/>
          <p:nvPr/>
        </p:nvSpPr>
        <p:spPr>
          <a:xfrm>
            <a:off x="10755266" y="134650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EBC90-EB20-D920-377F-58253C1210E2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49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324935-AA17-493A-ACF2-96ACE7B9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345"/>
            <a:ext cx="4821921" cy="41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389397"/>
            <a:ext cx="11821886" cy="47513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09D477-CF7B-97B3-F28E-E106F122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8436" cy="1403287"/>
          </a:xfrm>
        </p:spPr>
        <p:txBody>
          <a:bodyPr/>
          <a:lstStyle/>
          <a:p>
            <a:r>
              <a:rPr lang="en-US" dirty="0"/>
              <a:t>Time trends for cumulative cases, recoveries and deaths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CB366-74BE-42CE-7E0F-30EE3CB9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7" y="1656784"/>
            <a:ext cx="7679856" cy="497344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B523D-C93C-9234-39A1-C56357F4D07F}"/>
              </a:ext>
            </a:extLst>
          </p:cNvPr>
          <p:cNvSpPr txBox="1"/>
          <p:nvPr/>
        </p:nvSpPr>
        <p:spPr>
          <a:xfrm>
            <a:off x="7795034" y="2413337"/>
            <a:ext cx="4282289" cy="23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data set we are looking into cumulative counts of cases, recovered cases and deaths in Germany during 2020 –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that recovery counts correlate with overall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periods observed in deaths trends that should be understood. 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91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97A-0504-F9B2-916D-CF65AA4A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0337" cy="59955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0F166-30BB-6521-A2CB-893BA0FCEE85}"/>
              </a:ext>
            </a:extLst>
          </p:cNvPr>
          <p:cNvSpPr txBox="1"/>
          <p:nvPr/>
        </p:nvSpPr>
        <p:spPr>
          <a:xfrm>
            <a:off x="190123" y="742384"/>
            <a:ext cx="715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correlation between cases and number of deaths and recoveries</a:t>
            </a:r>
            <a:endParaRPr lang="en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68910D-9F03-7B0E-650A-AF42DFA3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09" y="1254545"/>
            <a:ext cx="11181291" cy="5444715"/>
          </a:xfrm>
        </p:spPr>
      </p:pic>
    </p:spTree>
    <p:extLst>
      <p:ext uri="{BB962C8B-B14F-4D97-AF65-F5344CB8AC3E}">
        <p14:creationId xmlns:p14="http://schemas.microsoft.com/office/powerpoint/2010/main" val="16822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C75D-00B6-0A6A-4BFD-396A0E6C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147842"/>
            <a:ext cx="10515600" cy="1325563"/>
          </a:xfrm>
        </p:spPr>
        <p:txBody>
          <a:bodyPr/>
          <a:lstStyle/>
          <a:p>
            <a:r>
              <a:rPr lang="en-US" dirty="0"/>
              <a:t>Cases/Death/Recoveries by German States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E480-9073-B649-4233-164A7CAA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9" y="1473405"/>
            <a:ext cx="7705656" cy="49002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9DD61-C392-E012-C526-E7064CF7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63" y="1632618"/>
            <a:ext cx="3722719" cy="4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5438</TotalTime>
  <Words>952</Words>
  <Application>Microsoft Office PowerPoint</Application>
  <PresentationFormat>Widescreen</PresentationFormat>
  <Paragraphs>145</Paragraphs>
  <Slides>41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Macro-Enabled Worksheet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Time trends for cumulative cases, recoveries and deaths</vt:lpstr>
      <vt:lpstr>Correlations</vt:lpstr>
      <vt:lpstr>Cases/Death/Recoveries by German States</vt:lpstr>
      <vt:lpstr>COVID 19 cases, recovery and death rates by gender</vt:lpstr>
      <vt:lpstr>COVID 19 cases, recovery and death rates by age group</vt:lpstr>
      <vt:lpstr>Summary by state and gender combined</vt:lpstr>
      <vt:lpstr>Summary by state, gender and age combined</vt:lpstr>
      <vt:lpstr>Quarterly COVID 19 trends</vt:lpstr>
      <vt:lpstr>Monthly COVID 19 trends</vt:lpstr>
      <vt:lpstr>Data illustration using Geopandas package</vt:lpstr>
      <vt:lpstr>COVID 19 Cases, Deaths and Recoveries for Germany 2020-2022</vt:lpstr>
      <vt:lpstr>2020 Quarterly Trends</vt:lpstr>
      <vt:lpstr>2021 Quarterly Trends</vt:lpstr>
      <vt:lpstr>2022 Quarterly Trends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 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Doktorman, Felix</cp:lastModifiedBy>
  <cp:revision>64</cp:revision>
  <dcterms:created xsi:type="dcterms:W3CDTF">2023-02-08T07:12:57Z</dcterms:created>
  <dcterms:modified xsi:type="dcterms:W3CDTF">2023-02-24T19:54:57Z</dcterms:modified>
</cp:coreProperties>
</file>